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4"/>
  </p:notesMasterIdLst>
  <p:sldIdLst>
    <p:sldId id="355" r:id="rId2"/>
    <p:sldId id="352" r:id="rId3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7538" autoAdjust="0"/>
  </p:normalViewPr>
  <p:slideViewPr>
    <p:cSldViewPr>
      <p:cViewPr varScale="1">
        <p:scale>
          <a:sx n="98" d="100"/>
          <a:sy n="98" d="100"/>
        </p:scale>
        <p:origin x="-96" y="-288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23.03.2021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23.03.2021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23.03.2021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23.03.2021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23.03.2021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23.03.2021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6"/>
            <a:ext cx="8075240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№280» Советского района г.Казани </a:t>
            </a:r>
            <a:br>
              <a:rPr lang="ru-RU" sz="16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35822841"/>
              </p:ext>
            </p:extLst>
          </p:nvPr>
        </p:nvGraphicFramePr>
        <p:xfrm>
          <a:off x="1115616" y="856033"/>
          <a:ext cx="7416825" cy="373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="" xmlns:a16="http://schemas.microsoft.com/office/drawing/2014/main" val="3942573181"/>
                    </a:ext>
                  </a:extLst>
                </a:gridCol>
                <a:gridCol w="2472275">
                  <a:extLst>
                    <a:ext uri="{9D8B030D-6E8A-4147-A177-3AD203B41FA5}">
                      <a16:colId xmlns="" xmlns:a16="http://schemas.microsoft.com/office/drawing/2014/main" val="3292023358"/>
                    </a:ext>
                  </a:extLst>
                </a:gridCol>
                <a:gridCol w="2472275">
                  <a:extLst>
                    <a:ext uri="{9D8B030D-6E8A-4147-A177-3AD203B41FA5}">
                      <a16:colId xmlns="" xmlns:a16="http://schemas.microsoft.com/office/drawing/2014/main" val="1467201101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9892489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12" name="Рисунок 11" descr="IMG-20210323-WA00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14480" y="2786064"/>
            <a:ext cx="1357298" cy="1017974"/>
          </a:xfrm>
          <a:prstGeom prst="rect">
            <a:avLst/>
          </a:prstGeom>
        </p:spPr>
      </p:pic>
      <p:pic>
        <p:nvPicPr>
          <p:cNvPr id="13" name="Рисунок 12" descr="IMG-20210323-WA00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4810" y="2786064"/>
            <a:ext cx="1333485" cy="1000114"/>
          </a:xfrm>
          <a:prstGeom prst="rect">
            <a:avLst/>
          </a:prstGeom>
        </p:spPr>
      </p:pic>
      <p:pic>
        <p:nvPicPr>
          <p:cNvPr id="14" name="Рисунок 13" descr="IMG-20210323-WA000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29454" y="2857502"/>
            <a:ext cx="1071570" cy="803678"/>
          </a:xfrm>
          <a:prstGeom prst="rect">
            <a:avLst/>
          </a:prstGeom>
        </p:spPr>
      </p:pic>
      <p:pic>
        <p:nvPicPr>
          <p:cNvPr id="18" name="Рисунок 17" descr="IMG-20210323-WA001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57620" y="1785932"/>
            <a:ext cx="1785918" cy="979465"/>
          </a:xfrm>
          <a:prstGeom prst="rect">
            <a:avLst/>
          </a:prstGeom>
        </p:spPr>
      </p:pic>
      <p:pic>
        <p:nvPicPr>
          <p:cNvPr id="19" name="Рисунок 18" descr="20210316_10124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29388" y="1857370"/>
            <a:ext cx="2071702" cy="955696"/>
          </a:xfrm>
          <a:prstGeom prst="rect">
            <a:avLst/>
          </a:prstGeom>
        </p:spPr>
      </p:pic>
      <p:pic>
        <p:nvPicPr>
          <p:cNvPr id="20" name="Рисунок 19" descr="20210316_10021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357290" y="884650"/>
            <a:ext cx="1857388" cy="856831"/>
          </a:xfrm>
          <a:prstGeom prst="rect">
            <a:avLst/>
          </a:prstGeom>
        </p:spPr>
      </p:pic>
      <p:pic>
        <p:nvPicPr>
          <p:cNvPr id="21" name="Рисунок 20" descr="20210316_100515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857620" y="857238"/>
            <a:ext cx="1928826" cy="889786"/>
          </a:xfrm>
          <a:prstGeom prst="rect">
            <a:avLst/>
          </a:prstGeom>
        </p:spPr>
      </p:pic>
      <p:pic>
        <p:nvPicPr>
          <p:cNvPr id="22" name="Рисунок 21" descr="20210316_100542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357950" y="857238"/>
            <a:ext cx="1857356" cy="856816"/>
          </a:xfrm>
          <a:prstGeom prst="rect">
            <a:avLst/>
          </a:prstGeom>
        </p:spPr>
      </p:pic>
      <p:pic>
        <p:nvPicPr>
          <p:cNvPr id="24" name="Рисунок 23" descr="20210224_145114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857356" y="3786196"/>
            <a:ext cx="1225248" cy="745693"/>
          </a:xfrm>
          <a:prstGeom prst="rect">
            <a:avLst/>
          </a:prstGeom>
        </p:spPr>
      </p:pic>
      <p:pic>
        <p:nvPicPr>
          <p:cNvPr id="25" name="Рисунок 24" descr="IMG-20210224-WA0033 (1)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214810" y="3786196"/>
            <a:ext cx="1367457" cy="818533"/>
          </a:xfrm>
          <a:prstGeom prst="rect">
            <a:avLst/>
          </a:prstGeom>
        </p:spPr>
      </p:pic>
      <p:pic>
        <p:nvPicPr>
          <p:cNvPr id="26" name="Рисунок 25" descr="IMG-20210224-WA0027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143768" y="3643320"/>
            <a:ext cx="805333" cy="1072540"/>
          </a:xfrm>
          <a:prstGeom prst="rect">
            <a:avLst/>
          </a:prstGeom>
        </p:spPr>
      </p:pic>
      <p:pic>
        <p:nvPicPr>
          <p:cNvPr id="27" name="Рисунок 26" descr="IMG-20210323-WA0015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857356" y="1857370"/>
            <a:ext cx="1166797" cy="87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642924"/>
            <a:ext cx="6707336" cy="427229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Развлечение «</a:t>
            </a:r>
            <a:r>
              <a:rPr lang="ru-RU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Навруз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карга </a:t>
            </a:r>
            <a:r>
              <a:rPr lang="ru-RU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боткасы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414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№ 280»  Советского района г.Казани</a:t>
            </a:r>
            <a:endParaRPr lang="ru-RU" sz="40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740968" y="1142991"/>
            <a:ext cx="4117048" cy="2428891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3214678" y="1500180"/>
            <a:ext cx="314327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21 марта –</a:t>
            </a:r>
            <a:r>
              <a:rPr lang="tt-RU" sz="1050" dirty="0" smtClean="0">
                <a:solidFill>
                  <a:srgbClr val="000000"/>
                </a:solidFill>
                <a:latin typeface="Times New Roman"/>
                <a:ea typeface="Calibri"/>
              </a:rPr>
              <a:t>Развлечение «Навруз, карга боткасы»</a:t>
            </a:r>
            <a:r>
              <a:rPr lang="ru-RU" sz="1050" dirty="0" smtClean="0">
                <a:latin typeface="Times New Roman"/>
                <a:ea typeface="Calibri"/>
              </a:rPr>
              <a:t> Это праздник обновления природы, весны, олицетворения любви, дружбы, плодородия. Разумеется, прививать традиции детям нужно с раннего возраста, поэтому очень важно устраивать весёлое празднование </a:t>
            </a:r>
            <a:r>
              <a:rPr lang="ru-RU" sz="1050" dirty="0" err="1" smtClean="0">
                <a:latin typeface="Times New Roman"/>
                <a:ea typeface="Calibri"/>
              </a:rPr>
              <a:t>Навруза</a:t>
            </a:r>
            <a:r>
              <a:rPr lang="ru-RU" sz="1050" dirty="0" smtClean="0">
                <a:latin typeface="Times New Roman"/>
                <a:ea typeface="Calibri"/>
              </a:rPr>
              <a:t> в детском саду. Наши дети узнали много интересного об этом празднике, рассказывали стихи, пели песни на татарском языке, играли в народные игры вместе с главными героями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14" name="Рисунок 13" descr="IMG-20210319-WA00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5786" y="1071552"/>
            <a:ext cx="1857388" cy="1393041"/>
          </a:xfrm>
          <a:prstGeom prst="rect">
            <a:avLst/>
          </a:prstGeom>
        </p:spPr>
      </p:pic>
      <p:pic>
        <p:nvPicPr>
          <p:cNvPr id="10" name="Рисунок 9" descr="IMG-20210323-WA00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58082" y="928676"/>
            <a:ext cx="1232292" cy="1643056"/>
          </a:xfrm>
          <a:prstGeom prst="rect">
            <a:avLst/>
          </a:prstGeom>
        </p:spPr>
      </p:pic>
      <p:pic>
        <p:nvPicPr>
          <p:cNvPr id="11" name="Рисунок 10" descr="IMG-20210323-WA0007.jpg"/>
          <p:cNvPicPr>
            <a:picLocks noChangeAspect="1"/>
          </p:cNvPicPr>
          <p:nvPr/>
        </p:nvPicPr>
        <p:blipFill>
          <a:blip r:embed="rId5"/>
          <a:srcRect t="45185"/>
          <a:stretch>
            <a:fillRect/>
          </a:stretch>
        </p:blipFill>
        <p:spPr>
          <a:xfrm>
            <a:off x="3214678" y="3643320"/>
            <a:ext cx="3127793" cy="1285866"/>
          </a:xfrm>
          <a:prstGeom prst="rect">
            <a:avLst/>
          </a:prstGeom>
        </p:spPr>
      </p:pic>
      <p:pic>
        <p:nvPicPr>
          <p:cNvPr id="12" name="Рисунок 11" descr="IMG-20210323-WA0011.jpg"/>
          <p:cNvPicPr>
            <a:picLocks noChangeAspect="1"/>
          </p:cNvPicPr>
          <p:nvPr/>
        </p:nvPicPr>
        <p:blipFill>
          <a:blip r:embed="rId6" cstate="print"/>
          <a:srcRect b="8333"/>
          <a:stretch>
            <a:fillRect/>
          </a:stretch>
        </p:blipFill>
        <p:spPr>
          <a:xfrm>
            <a:off x="7000892" y="2857502"/>
            <a:ext cx="1695009" cy="2071684"/>
          </a:xfrm>
          <a:prstGeom prst="rect">
            <a:avLst/>
          </a:prstGeom>
        </p:spPr>
      </p:pic>
      <p:pic>
        <p:nvPicPr>
          <p:cNvPr id="13" name="Рисунок 12" descr="IMG-20210323-WA0016.jpg"/>
          <p:cNvPicPr>
            <a:picLocks noChangeAspect="1"/>
          </p:cNvPicPr>
          <p:nvPr/>
        </p:nvPicPr>
        <p:blipFill>
          <a:blip r:embed="rId7"/>
          <a:srcRect l="24074" t="27778" b="20833"/>
          <a:stretch>
            <a:fillRect/>
          </a:stretch>
        </p:blipFill>
        <p:spPr>
          <a:xfrm>
            <a:off x="642910" y="2928940"/>
            <a:ext cx="2137328" cy="19288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37355019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3273</TotalTime>
  <Words>81</Words>
  <Application>Microsoft Office PowerPoint</Application>
  <PresentationFormat>Экран (16:9)</PresentationFormat>
  <Paragraphs>6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2_Тема Office</vt:lpstr>
      <vt:lpstr>ФОТОРЕПОРТАЖ МБДОУ «Детский сад №280» Советского района г.Казани  </vt:lpstr>
      <vt:lpstr>Развлечение «Навруз, карга боткасы»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User</cp:lastModifiedBy>
  <cp:revision>436</cp:revision>
  <cp:lastPrinted>2021-02-04T07:26:50Z</cp:lastPrinted>
  <dcterms:created xsi:type="dcterms:W3CDTF">2015-10-13T08:15:21Z</dcterms:created>
  <dcterms:modified xsi:type="dcterms:W3CDTF">2021-03-23T13:30:19Z</dcterms:modified>
</cp:coreProperties>
</file>